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TT Autonomous" charset="1" panose="020B0003030000000000"/>
      <p:regular r:id="rId33"/>
    </p:embeddedFont>
    <p:embeddedFont>
      <p:font typeface="TT Autonomous Bold" charset="1" panose="020B0003030000000000"/>
      <p:regular r:id="rId34"/>
    </p:embeddedFont>
    <p:embeddedFont>
      <p:font typeface="Zen Dot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jpeg" Type="http://schemas.openxmlformats.org/officeDocument/2006/relationships/image"/><Relationship Id="rId8" Target="../media/VAGqh4eRf-Y.mp4" Type="http://schemas.openxmlformats.org/officeDocument/2006/relationships/video"/><Relationship Id="rId9" Target="../media/VAGqh4eRf-Y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4.jpeg" Type="http://schemas.openxmlformats.org/officeDocument/2006/relationships/image"/><Relationship Id="rId8" Target="../media/VAGqh2XOuJg.mp4" Type="http://schemas.openxmlformats.org/officeDocument/2006/relationships/video"/><Relationship Id="rId9" Target="../media/VAGqh2XOuJg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5.jpeg" Type="http://schemas.openxmlformats.org/officeDocument/2006/relationships/image"/><Relationship Id="rId8" Target="../media/VAGqhw92FDw.mp4" Type="http://schemas.openxmlformats.org/officeDocument/2006/relationships/video"/><Relationship Id="rId9" Target="../media/VAGqhw92FDw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6.jpeg" Type="http://schemas.openxmlformats.org/officeDocument/2006/relationships/image"/><Relationship Id="rId8" Target="../media/VAGqhxKx8Ug.mp4" Type="http://schemas.openxmlformats.org/officeDocument/2006/relationships/video"/><Relationship Id="rId9" Target="../media/VAGqhxKx8Ug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7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5064" y="6300297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6122" y="8127292"/>
            <a:ext cx="13135756" cy="4319415"/>
          </a:xfrm>
          <a:custGeom>
            <a:avLst/>
            <a:gdLst/>
            <a:ahLst/>
            <a:cxnLst/>
            <a:rect r="r" b="b" t="t" l="l"/>
            <a:pathLst>
              <a:path h="4319415" w="13135756">
                <a:moveTo>
                  <a:pt x="0" y="0"/>
                </a:moveTo>
                <a:lnTo>
                  <a:pt x="13135756" y="0"/>
                </a:lnTo>
                <a:lnTo>
                  <a:pt x="13135756" y="4319416"/>
                </a:lnTo>
                <a:lnTo>
                  <a:pt x="0" y="4319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689692" y="-184648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12013438" y="0"/>
                </a:moveTo>
                <a:lnTo>
                  <a:pt x="0" y="0"/>
                </a:lnTo>
                <a:lnTo>
                  <a:pt x="0" y="8229600"/>
                </a:lnTo>
                <a:lnTo>
                  <a:pt x="12013438" y="8229600"/>
                </a:lnTo>
                <a:lnTo>
                  <a:pt x="120134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14507" y="-184648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0" y="0"/>
                </a:moveTo>
                <a:lnTo>
                  <a:pt x="12013437" y="0"/>
                </a:lnTo>
                <a:lnTo>
                  <a:pt x="120134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35635" y="-4976343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1929" y="637196"/>
            <a:ext cx="12104142" cy="6717799"/>
          </a:xfrm>
          <a:custGeom>
            <a:avLst/>
            <a:gdLst/>
            <a:ahLst/>
            <a:cxnLst/>
            <a:rect r="r" b="b" t="t" l="l"/>
            <a:pathLst>
              <a:path h="6717799" w="12104142">
                <a:moveTo>
                  <a:pt x="0" y="0"/>
                </a:moveTo>
                <a:lnTo>
                  <a:pt x="12104142" y="0"/>
                </a:lnTo>
                <a:lnTo>
                  <a:pt x="12104142" y="6717798"/>
                </a:lnTo>
                <a:lnTo>
                  <a:pt x="0" y="6717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88300" y="3731611"/>
            <a:ext cx="6328844" cy="7246768"/>
          </a:xfrm>
          <a:custGeom>
            <a:avLst/>
            <a:gdLst/>
            <a:ahLst/>
            <a:cxnLst/>
            <a:rect r="r" b="b" t="t" l="l"/>
            <a:pathLst>
              <a:path h="7246768" w="6328844">
                <a:moveTo>
                  <a:pt x="0" y="0"/>
                </a:moveTo>
                <a:lnTo>
                  <a:pt x="6328844" y="0"/>
                </a:lnTo>
                <a:lnTo>
                  <a:pt x="6328844" y="7246767"/>
                </a:lnTo>
                <a:lnTo>
                  <a:pt x="0" y="7246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002592" y="3731611"/>
            <a:ext cx="7042649" cy="7715262"/>
          </a:xfrm>
          <a:custGeom>
            <a:avLst/>
            <a:gdLst/>
            <a:ahLst/>
            <a:cxnLst/>
            <a:rect r="r" b="b" t="t" l="l"/>
            <a:pathLst>
              <a:path h="7715262" w="7042649">
                <a:moveTo>
                  <a:pt x="7042649" y="0"/>
                </a:moveTo>
                <a:lnTo>
                  <a:pt x="0" y="0"/>
                </a:lnTo>
                <a:lnTo>
                  <a:pt x="0" y="7715261"/>
                </a:lnTo>
                <a:lnTo>
                  <a:pt x="7042649" y="7715261"/>
                </a:lnTo>
                <a:lnTo>
                  <a:pt x="7042649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31163" y="2621285"/>
            <a:ext cx="9825673" cy="221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6"/>
              </a:lnSpc>
            </a:pPr>
            <a:r>
              <a:rPr lang="en-US" sz="7151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DRAWMASTER - DISCORD BOT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5635" y="8928735"/>
            <a:ext cx="771718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5356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PROJEKT W JĘZYKU RUST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5356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KRZYSZTOF CHMIELEWSKI, WIKTOR SĘDZIMIR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4877" y="2104449"/>
            <a:ext cx="16087285" cy="8096903"/>
          </a:xfrm>
          <a:custGeom>
            <a:avLst/>
            <a:gdLst/>
            <a:ahLst/>
            <a:cxnLst/>
            <a:rect r="r" b="b" t="t" l="l"/>
            <a:pathLst>
              <a:path h="8096903" w="16087285">
                <a:moveTo>
                  <a:pt x="0" y="0"/>
                </a:moveTo>
                <a:lnTo>
                  <a:pt x="16087284" y="0"/>
                </a:lnTo>
                <a:lnTo>
                  <a:pt x="16087284" y="8096904"/>
                </a:lnTo>
                <a:lnTo>
                  <a:pt x="0" y="8096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4" t="-172" r="0" b="-208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4877" y="281524"/>
            <a:ext cx="15984423" cy="276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KROK 3 CD. </a:t>
            </a:r>
          </a:p>
          <a:p>
            <a:pPr algn="l">
              <a:lnSpc>
                <a:spcPts val="7372"/>
              </a:lnSpc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DODANIE APLIKACJI NA SERWER</a:t>
            </a:r>
          </a:p>
          <a:p>
            <a:pPr algn="l">
              <a:lnSpc>
                <a:spcPts val="73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8267" y="6821274"/>
            <a:ext cx="16035408" cy="8229600"/>
          </a:xfrm>
          <a:custGeom>
            <a:avLst/>
            <a:gdLst/>
            <a:ahLst/>
            <a:cxnLst/>
            <a:rect r="r" b="b" t="t" l="l"/>
            <a:pathLst>
              <a:path h="8229600" w="16035408">
                <a:moveTo>
                  <a:pt x="0" y="0"/>
                </a:moveTo>
                <a:lnTo>
                  <a:pt x="16035409" y="0"/>
                </a:lnTo>
                <a:lnTo>
                  <a:pt x="160354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13693" r="0" b="-13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38970" y="2449617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20133">
            <a:off x="-5816812" y="572108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8690688" y="0"/>
                </a:moveTo>
                <a:lnTo>
                  <a:pt x="0" y="0"/>
                </a:lnTo>
                <a:lnTo>
                  <a:pt x="0" y="7457484"/>
                </a:lnTo>
                <a:lnTo>
                  <a:pt x="8690688" y="7457484"/>
                </a:lnTo>
                <a:lnTo>
                  <a:pt x="86906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8836" y="4300666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220" y="655825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0"/>
                </a:moveTo>
                <a:lnTo>
                  <a:pt x="8690688" y="0"/>
                </a:lnTo>
                <a:lnTo>
                  <a:pt x="8690688" y="7457484"/>
                </a:lnTo>
                <a:lnTo>
                  <a:pt x="0" y="745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0817" y="-5137660"/>
            <a:ext cx="7587277" cy="7587277"/>
          </a:xfrm>
          <a:custGeom>
            <a:avLst/>
            <a:gdLst/>
            <a:ahLst/>
            <a:cxnLst/>
            <a:rect r="r" b="b" t="t" l="l"/>
            <a:pathLst>
              <a:path h="7587277" w="7587277">
                <a:moveTo>
                  <a:pt x="0" y="0"/>
                </a:moveTo>
                <a:lnTo>
                  <a:pt x="7587277" y="0"/>
                </a:lnTo>
                <a:lnTo>
                  <a:pt x="7587277" y="7587277"/>
                </a:lnTo>
                <a:lnTo>
                  <a:pt x="0" y="7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59383" y="1623797"/>
            <a:ext cx="11369234" cy="6309925"/>
          </a:xfrm>
          <a:custGeom>
            <a:avLst/>
            <a:gdLst/>
            <a:ahLst/>
            <a:cxnLst/>
            <a:rect r="r" b="b" t="t" l="l"/>
            <a:pathLst>
              <a:path h="6309925" w="11369234">
                <a:moveTo>
                  <a:pt x="0" y="0"/>
                </a:moveTo>
                <a:lnTo>
                  <a:pt x="11369234" y="0"/>
                </a:lnTo>
                <a:lnTo>
                  <a:pt x="11369234" y="6309925"/>
                </a:lnTo>
                <a:lnTo>
                  <a:pt x="0" y="6309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94635" y="4008822"/>
            <a:ext cx="1149964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UŻYTKOWANIE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634967" y="1146507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0" y="0"/>
                </a:moveTo>
                <a:lnTo>
                  <a:pt x="6685615" y="0"/>
                </a:lnTo>
                <a:lnTo>
                  <a:pt x="6685615" y="4897602"/>
                </a:lnTo>
                <a:lnTo>
                  <a:pt x="0" y="48976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238262" y="1318465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6685615" y="0"/>
                </a:moveTo>
                <a:lnTo>
                  <a:pt x="0" y="0"/>
                </a:lnTo>
                <a:lnTo>
                  <a:pt x="0" y="4897602"/>
                </a:lnTo>
                <a:lnTo>
                  <a:pt x="6685615" y="4897602"/>
                </a:lnTo>
                <a:lnTo>
                  <a:pt x="668561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597431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3731397" y="0"/>
                </a:moveTo>
                <a:lnTo>
                  <a:pt x="0" y="0"/>
                </a:lnTo>
                <a:lnTo>
                  <a:pt x="0" y="2968293"/>
                </a:lnTo>
                <a:lnTo>
                  <a:pt x="3731397" y="2968293"/>
                </a:lnTo>
                <a:lnTo>
                  <a:pt x="373139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04842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0" y="0"/>
                </a:moveTo>
                <a:lnTo>
                  <a:pt x="3731397" y="0"/>
                </a:lnTo>
                <a:lnTo>
                  <a:pt x="3731397" y="2968293"/>
                </a:lnTo>
                <a:lnTo>
                  <a:pt x="0" y="2968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7456" t="0" r="7705" b="0"/>
          <a:stretch>
            <a:fillRect/>
          </a:stretch>
        </p:blipFill>
        <p:spPr>
          <a:xfrm flipH="false" flipV="false" rot="0">
            <a:off x="1713496" y="96264"/>
            <a:ext cx="15037626" cy="997034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40097" y="533603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PODZIAŁ NA 3 ZESPOŁY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7901" t="0" r="7829" b="0"/>
          <a:stretch>
            <a:fillRect/>
          </a:stretch>
        </p:blipFill>
        <p:spPr>
          <a:xfrm flipH="false" flipV="false" rot="0">
            <a:off x="1561496" y="0"/>
            <a:ext cx="15411185" cy="1028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76983" y="533603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PODZIAŁ NA 2 ZESPOŁY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7949" t="0" r="7949" b="0"/>
          <a:stretch>
            <a:fillRect/>
          </a:stretch>
        </p:blipFill>
        <p:spPr>
          <a:xfrm flipH="false" flipV="false" rot="0">
            <a:off x="1453854" y="0"/>
            <a:ext cx="15380292" cy="1028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76983" y="533603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LOSOWANIE ZWYCIĘZCY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76983" y="533603"/>
            <a:ext cx="15984423" cy="276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PODZIAŁ NA 2 ZESPOŁY Z RĘCZNYM WPROWADZENIEM KANAŁÓW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8267" y="6821274"/>
            <a:ext cx="16035408" cy="8229600"/>
          </a:xfrm>
          <a:custGeom>
            <a:avLst/>
            <a:gdLst/>
            <a:ahLst/>
            <a:cxnLst/>
            <a:rect r="r" b="b" t="t" l="l"/>
            <a:pathLst>
              <a:path h="8229600" w="16035408">
                <a:moveTo>
                  <a:pt x="0" y="0"/>
                </a:moveTo>
                <a:lnTo>
                  <a:pt x="16035409" y="0"/>
                </a:lnTo>
                <a:lnTo>
                  <a:pt x="160354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13693" r="0" b="-13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38970" y="2449617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20133">
            <a:off x="-5816812" y="572108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8690688" y="0"/>
                </a:moveTo>
                <a:lnTo>
                  <a:pt x="0" y="0"/>
                </a:lnTo>
                <a:lnTo>
                  <a:pt x="0" y="7457484"/>
                </a:lnTo>
                <a:lnTo>
                  <a:pt x="8690688" y="7457484"/>
                </a:lnTo>
                <a:lnTo>
                  <a:pt x="86906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8836" y="4300666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220" y="655825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0"/>
                </a:moveTo>
                <a:lnTo>
                  <a:pt x="8690688" y="0"/>
                </a:lnTo>
                <a:lnTo>
                  <a:pt x="8690688" y="7457484"/>
                </a:lnTo>
                <a:lnTo>
                  <a:pt x="0" y="745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0817" y="-5137660"/>
            <a:ext cx="7587277" cy="7587277"/>
          </a:xfrm>
          <a:custGeom>
            <a:avLst/>
            <a:gdLst/>
            <a:ahLst/>
            <a:cxnLst/>
            <a:rect r="r" b="b" t="t" l="l"/>
            <a:pathLst>
              <a:path h="7587277" w="7587277">
                <a:moveTo>
                  <a:pt x="0" y="0"/>
                </a:moveTo>
                <a:lnTo>
                  <a:pt x="7587277" y="0"/>
                </a:lnTo>
                <a:lnTo>
                  <a:pt x="7587277" y="7587277"/>
                </a:lnTo>
                <a:lnTo>
                  <a:pt x="0" y="7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59383" y="1623797"/>
            <a:ext cx="11369234" cy="6309925"/>
          </a:xfrm>
          <a:custGeom>
            <a:avLst/>
            <a:gdLst/>
            <a:ahLst/>
            <a:cxnLst/>
            <a:rect r="r" b="b" t="t" l="l"/>
            <a:pathLst>
              <a:path h="6309925" w="11369234">
                <a:moveTo>
                  <a:pt x="0" y="0"/>
                </a:moveTo>
                <a:lnTo>
                  <a:pt x="11369234" y="0"/>
                </a:lnTo>
                <a:lnTo>
                  <a:pt x="11369234" y="6309925"/>
                </a:lnTo>
                <a:lnTo>
                  <a:pt x="0" y="6309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81119" y="3710832"/>
            <a:ext cx="12525762" cy="1433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6"/>
              </a:lnSpc>
              <a:spcBef>
                <a:spcPct val="0"/>
              </a:spcBef>
            </a:pPr>
            <a:r>
              <a:rPr lang="en-US" sz="842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KOD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634967" y="1146507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0" y="0"/>
                </a:moveTo>
                <a:lnTo>
                  <a:pt x="6685615" y="0"/>
                </a:lnTo>
                <a:lnTo>
                  <a:pt x="6685615" y="4897602"/>
                </a:lnTo>
                <a:lnTo>
                  <a:pt x="0" y="48976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238262" y="1318465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6685615" y="0"/>
                </a:moveTo>
                <a:lnTo>
                  <a:pt x="0" y="0"/>
                </a:lnTo>
                <a:lnTo>
                  <a:pt x="0" y="4897602"/>
                </a:lnTo>
                <a:lnTo>
                  <a:pt x="6685615" y="4897602"/>
                </a:lnTo>
                <a:lnTo>
                  <a:pt x="668561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597431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3731397" y="0"/>
                </a:moveTo>
                <a:lnTo>
                  <a:pt x="0" y="0"/>
                </a:lnTo>
                <a:lnTo>
                  <a:pt x="0" y="2968293"/>
                </a:lnTo>
                <a:lnTo>
                  <a:pt x="3731397" y="2968293"/>
                </a:lnTo>
                <a:lnTo>
                  <a:pt x="373139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04842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0" y="0"/>
                </a:moveTo>
                <a:lnTo>
                  <a:pt x="3731397" y="0"/>
                </a:lnTo>
                <a:lnTo>
                  <a:pt x="3731397" y="2968293"/>
                </a:lnTo>
                <a:lnTo>
                  <a:pt x="0" y="2968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MAIN.RS - IMPORTS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4877" y="1461505"/>
            <a:ext cx="9967317" cy="7363990"/>
          </a:xfrm>
          <a:custGeom>
            <a:avLst/>
            <a:gdLst/>
            <a:ahLst/>
            <a:cxnLst/>
            <a:rect r="r" b="b" t="t" l="l"/>
            <a:pathLst>
              <a:path h="7363990" w="9967317">
                <a:moveTo>
                  <a:pt x="0" y="0"/>
                </a:moveTo>
                <a:lnTo>
                  <a:pt x="9967317" y="0"/>
                </a:lnTo>
                <a:lnTo>
                  <a:pt x="9967317" y="7363990"/>
                </a:lnTo>
                <a:lnTo>
                  <a:pt x="0" y="7363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676" r="0" b="-1767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519589" y="5902585"/>
            <a:ext cx="5864971" cy="2295652"/>
            <a:chOff x="0" y="0"/>
            <a:chExt cx="1544684" cy="6046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4684" cy="604616"/>
            </a:xfrm>
            <a:custGeom>
              <a:avLst/>
              <a:gdLst/>
              <a:ahLst/>
              <a:cxnLst/>
              <a:rect r="r" b="b" t="t" l="l"/>
              <a:pathLst>
                <a:path h="604616" w="1544684">
                  <a:moveTo>
                    <a:pt x="0" y="0"/>
                  </a:moveTo>
                  <a:lnTo>
                    <a:pt x="1544684" y="0"/>
                  </a:lnTo>
                  <a:lnTo>
                    <a:pt x="1544684" y="604616"/>
                  </a:lnTo>
                  <a:lnTo>
                    <a:pt x="0" y="604616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544684" cy="633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0579373" y="6387590"/>
            <a:ext cx="1325641" cy="132564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673274" y="6084355"/>
            <a:ext cx="5586026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DO IMPORTÓW DODAJEMY FUNKCJE, KTÓRE ZNAJDUJĄ SIĘ W FOLDERZE </a:t>
            </a: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COMMANDS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, KTÓRY JEST ZLOKALIZOWANY W TYM SAMYM MIEJSCU CO PLIK </a:t>
            </a: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CARGO.TOML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519589" y="2596944"/>
            <a:ext cx="5864971" cy="2546556"/>
            <a:chOff x="0" y="0"/>
            <a:chExt cx="1544684" cy="6706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4684" cy="670698"/>
            </a:xfrm>
            <a:custGeom>
              <a:avLst/>
              <a:gdLst/>
              <a:ahLst/>
              <a:cxnLst/>
              <a:rect r="r" b="b" t="t" l="l"/>
              <a:pathLst>
                <a:path h="670698" w="1544684">
                  <a:moveTo>
                    <a:pt x="0" y="0"/>
                  </a:moveTo>
                  <a:lnTo>
                    <a:pt x="1544684" y="0"/>
                  </a:lnTo>
                  <a:lnTo>
                    <a:pt x="1544684" y="670698"/>
                  </a:lnTo>
                  <a:lnTo>
                    <a:pt x="0" y="670698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544684" cy="699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0579373" y="3207402"/>
            <a:ext cx="1325641" cy="132564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659062" y="2754845"/>
            <a:ext cx="5586026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IMPORTUJEMY ODPOWIEDNIE STRUKTURY I OBIEKTY Z BIBLIOTEK </a:t>
            </a: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POISE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, </a:t>
            </a: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SERENITY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I </a:t>
            </a: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SHUTTLE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DO STWORZENIA I URUCHOMIENIA BOTA DISCORA. </a:t>
            </a: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ANYHOW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DLA ŁATWIEJSZEGO ZARZĄDZANIA BŁĘDAMI.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MAIN.RS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225232" y="284605"/>
            <a:ext cx="8588194" cy="9717790"/>
          </a:xfrm>
          <a:custGeom>
            <a:avLst/>
            <a:gdLst/>
            <a:ahLst/>
            <a:cxnLst/>
            <a:rect r="r" b="b" t="t" l="l"/>
            <a:pathLst>
              <a:path h="9717790" w="8588194">
                <a:moveTo>
                  <a:pt x="0" y="0"/>
                </a:moveTo>
                <a:lnTo>
                  <a:pt x="8588194" y="0"/>
                </a:lnTo>
                <a:lnTo>
                  <a:pt x="8588194" y="9717790"/>
                </a:lnTo>
                <a:lnTo>
                  <a:pt x="0" y="9717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2" t="-2038" r="-18544" b="-2887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21070"/>
            <a:ext cx="5864971" cy="1172963"/>
            <a:chOff x="0" y="0"/>
            <a:chExt cx="1544684" cy="3089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4684" cy="308929"/>
            </a:xfrm>
            <a:custGeom>
              <a:avLst/>
              <a:gdLst/>
              <a:ahLst/>
              <a:cxnLst/>
              <a:rect r="r" b="b" t="t" l="l"/>
              <a:pathLst>
                <a:path h="308929" w="1544684">
                  <a:moveTo>
                    <a:pt x="0" y="0"/>
                  </a:moveTo>
                  <a:lnTo>
                    <a:pt x="1544684" y="0"/>
                  </a:lnTo>
                  <a:lnTo>
                    <a:pt x="1544684" y="308929"/>
                  </a:lnTo>
                  <a:lnTo>
                    <a:pt x="0" y="308929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544684" cy="337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3346509"/>
            <a:ext cx="5864971" cy="2712901"/>
            <a:chOff x="0" y="0"/>
            <a:chExt cx="1544684" cy="7145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4684" cy="714509"/>
            </a:xfrm>
            <a:custGeom>
              <a:avLst/>
              <a:gdLst/>
              <a:ahLst/>
              <a:cxnLst/>
              <a:rect r="r" b="b" t="t" l="l"/>
              <a:pathLst>
                <a:path h="714509" w="1544684">
                  <a:moveTo>
                    <a:pt x="0" y="0"/>
                  </a:moveTo>
                  <a:lnTo>
                    <a:pt x="1544684" y="0"/>
                  </a:lnTo>
                  <a:lnTo>
                    <a:pt x="1544684" y="714509"/>
                  </a:lnTo>
                  <a:lnTo>
                    <a:pt x="0" y="714509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544684" cy="74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6810240"/>
            <a:ext cx="5864971" cy="2448060"/>
            <a:chOff x="0" y="0"/>
            <a:chExt cx="1544684" cy="6447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4684" cy="644757"/>
            </a:xfrm>
            <a:custGeom>
              <a:avLst/>
              <a:gdLst/>
              <a:ahLst/>
              <a:cxnLst/>
              <a:rect r="r" b="b" t="t" l="l"/>
              <a:pathLst>
                <a:path h="644757" w="1544684">
                  <a:moveTo>
                    <a:pt x="0" y="0"/>
                  </a:moveTo>
                  <a:lnTo>
                    <a:pt x="1544684" y="0"/>
                  </a:lnTo>
                  <a:lnTo>
                    <a:pt x="1544684" y="644757"/>
                  </a:lnTo>
                  <a:lnTo>
                    <a:pt x="0" y="644757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544684" cy="673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04934" y="1344731"/>
            <a:ext cx="1325641" cy="132564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68172" y="1677987"/>
            <a:ext cx="558602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POBRANIE TOKENA I ID SERWERA Z PLIKU </a:t>
            </a: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SECRETS.TOML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2805" y="3586558"/>
            <a:ext cx="5536762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UTWORZENIE FRAMEWORKA POISE DO OBSŁUGI KOMEND: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OPTIONS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- WEKTOR KOMEND, KTÓRE BĘDĄ WYKORZYSTYWANE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SETUP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- INICJALIZACJA WYWOŁYWANA PRZY STARCIE BOTA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2805" y="7050010"/>
            <a:ext cx="5536762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INTENTS</a:t>
            </a:r>
            <a:r>
              <a:rPr lang="en-US" b="true" sz="1800">
                <a:solidFill>
                  <a:srgbClr val="EED3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 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- POZWOLENIA DLA BOTA, Z KTÓRYCH MOŻE KORZYSTAĆ NA SERWERZE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b="true" sz="1800" strike="noStrike" u="none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CLIENT</a:t>
            </a:r>
            <a:r>
              <a:rPr lang="en-US" b="true" sz="1800" strike="noStrike" u="none">
                <a:solidFill>
                  <a:srgbClr val="EED3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 </a:t>
            </a:r>
            <a:r>
              <a:rPr lang="en-US" sz="1800" strike="noStrike" u="none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- KLIENT DISCORD, KTÓRY OBSŁUGUJE ZADANE KOMENDY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704934" y="4039316"/>
            <a:ext cx="1325641" cy="132564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704934" y="7345605"/>
            <a:ext cx="1325641" cy="13256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UTILS.RS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319144"/>
            <a:ext cx="8017689" cy="4740266"/>
          </a:xfrm>
          <a:custGeom>
            <a:avLst/>
            <a:gdLst/>
            <a:ahLst/>
            <a:cxnLst/>
            <a:rect r="r" b="b" t="t" l="l"/>
            <a:pathLst>
              <a:path h="4740266" w="8017689">
                <a:moveTo>
                  <a:pt x="0" y="0"/>
                </a:moveTo>
                <a:lnTo>
                  <a:pt x="8017689" y="0"/>
                </a:lnTo>
                <a:lnTo>
                  <a:pt x="8017689" y="4740266"/>
                </a:lnTo>
                <a:lnTo>
                  <a:pt x="0" y="47402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4404" r="0" b="-3473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41611" y="3341926"/>
            <a:ext cx="8017689" cy="5916374"/>
          </a:xfrm>
          <a:custGeom>
            <a:avLst/>
            <a:gdLst/>
            <a:ahLst/>
            <a:cxnLst/>
            <a:rect r="r" b="b" t="t" l="l"/>
            <a:pathLst>
              <a:path h="5916374" w="8017689">
                <a:moveTo>
                  <a:pt x="0" y="0"/>
                </a:moveTo>
                <a:lnTo>
                  <a:pt x="8017689" y="0"/>
                </a:lnTo>
                <a:lnTo>
                  <a:pt x="8017689" y="5916374"/>
                </a:lnTo>
                <a:lnTo>
                  <a:pt x="0" y="5916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023" r="0" b="-17493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6480930"/>
            <a:ext cx="8017689" cy="2777370"/>
            <a:chOff x="0" y="0"/>
            <a:chExt cx="2111655" cy="7314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1655" cy="731489"/>
            </a:xfrm>
            <a:custGeom>
              <a:avLst/>
              <a:gdLst/>
              <a:ahLst/>
              <a:cxnLst/>
              <a:rect r="r" b="b" t="t" l="l"/>
              <a:pathLst>
                <a:path h="731489" w="2111655">
                  <a:moveTo>
                    <a:pt x="0" y="0"/>
                  </a:moveTo>
                  <a:lnTo>
                    <a:pt x="2111655" y="0"/>
                  </a:lnTo>
                  <a:lnTo>
                    <a:pt x="2111655" y="731489"/>
                  </a:lnTo>
                  <a:lnTo>
                    <a:pt x="0" y="731489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111655" cy="760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41611" y="1319144"/>
            <a:ext cx="8017689" cy="1663988"/>
            <a:chOff x="0" y="0"/>
            <a:chExt cx="2111655" cy="4382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11655" cy="438252"/>
            </a:xfrm>
            <a:custGeom>
              <a:avLst/>
              <a:gdLst/>
              <a:ahLst/>
              <a:cxnLst/>
              <a:rect r="r" b="b" t="t" l="l"/>
              <a:pathLst>
                <a:path h="438252" w="2111655">
                  <a:moveTo>
                    <a:pt x="0" y="0"/>
                  </a:moveTo>
                  <a:lnTo>
                    <a:pt x="2111655" y="0"/>
                  </a:lnTo>
                  <a:lnTo>
                    <a:pt x="2111655" y="438252"/>
                  </a:lnTo>
                  <a:lnTo>
                    <a:pt x="0" y="438252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111655" cy="466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04934" y="5143500"/>
            <a:ext cx="1801852" cy="1930032"/>
            <a:chOff x="0" y="0"/>
            <a:chExt cx="812800" cy="8706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70621"/>
            </a:xfrm>
            <a:custGeom>
              <a:avLst/>
              <a:gdLst/>
              <a:ahLst/>
              <a:cxnLst/>
              <a:rect r="r" b="b" t="t" l="l"/>
              <a:pathLst>
                <a:path h="870621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70621"/>
                  </a:lnTo>
                  <a:lnTo>
                    <a:pt x="609600" y="87062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73025"/>
              <a:ext cx="406400" cy="797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4827206" y="2174660"/>
            <a:ext cx="1801852" cy="2071166"/>
            <a:chOff x="0" y="0"/>
            <a:chExt cx="812800" cy="9342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934285"/>
            </a:xfrm>
            <a:custGeom>
              <a:avLst/>
              <a:gdLst/>
              <a:ahLst/>
              <a:cxnLst/>
              <a:rect r="r" b="b" t="t" l="l"/>
              <a:pathLst>
                <a:path h="934285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34285"/>
                  </a:lnTo>
                  <a:lnTo>
                    <a:pt x="609600" y="934285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03200" y="73025"/>
              <a:ext cx="406400" cy="861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21590" y="6911400"/>
            <a:ext cx="7231909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FUNKCJA POBIERA Z KONTEKSTU OBIEKT SERWERA I PO ODPOWIEDNIEJ FILTRACJI, ZWRACA WEKTOR CZŁONKÓW (</a:t>
            </a:r>
            <a:r>
              <a:rPr lang="en-US" b="true" sz="1800">
                <a:solidFill>
                  <a:srgbClr val="89F859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VEC&lt;MEMBER&gt;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) NA DANYM KANALE GŁOSOWYM SERWERA WSKAZANYM PRZEZ CHANNEL_ID.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4501" y="1664410"/>
            <a:ext cx="7231909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FUNKCJA ZWRACAJĄCA WEKTOR KANAŁÓW GŁOSOWYCH NA SERWERZE. ZWRACANY WEKTOR MA POSTAĆ </a:t>
            </a:r>
            <a:r>
              <a:rPr lang="en-US" b="true" sz="1800">
                <a:solidFill>
                  <a:srgbClr val="89F859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VEC&lt;GUILDCHANNEL&gt;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8267" y="6821274"/>
            <a:ext cx="16035408" cy="8229600"/>
          </a:xfrm>
          <a:custGeom>
            <a:avLst/>
            <a:gdLst/>
            <a:ahLst/>
            <a:cxnLst/>
            <a:rect r="r" b="b" t="t" l="l"/>
            <a:pathLst>
              <a:path h="8229600" w="16035408">
                <a:moveTo>
                  <a:pt x="0" y="0"/>
                </a:moveTo>
                <a:lnTo>
                  <a:pt x="16035409" y="0"/>
                </a:lnTo>
                <a:lnTo>
                  <a:pt x="160354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13693" r="0" b="-13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38970" y="2449617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20133">
            <a:off x="-5816812" y="572108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8690688" y="0"/>
                </a:moveTo>
                <a:lnTo>
                  <a:pt x="0" y="0"/>
                </a:lnTo>
                <a:lnTo>
                  <a:pt x="0" y="7457484"/>
                </a:lnTo>
                <a:lnTo>
                  <a:pt x="8690688" y="7457484"/>
                </a:lnTo>
                <a:lnTo>
                  <a:pt x="86906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8836" y="4300666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220" y="655825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0"/>
                </a:moveTo>
                <a:lnTo>
                  <a:pt x="8690688" y="0"/>
                </a:lnTo>
                <a:lnTo>
                  <a:pt x="8690688" y="7457484"/>
                </a:lnTo>
                <a:lnTo>
                  <a:pt x="0" y="745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0817" y="-5137660"/>
            <a:ext cx="7587277" cy="7587277"/>
          </a:xfrm>
          <a:custGeom>
            <a:avLst/>
            <a:gdLst/>
            <a:ahLst/>
            <a:cxnLst/>
            <a:rect r="r" b="b" t="t" l="l"/>
            <a:pathLst>
              <a:path h="7587277" w="7587277">
                <a:moveTo>
                  <a:pt x="0" y="0"/>
                </a:moveTo>
                <a:lnTo>
                  <a:pt x="7587277" y="0"/>
                </a:lnTo>
                <a:lnTo>
                  <a:pt x="7587277" y="7587277"/>
                </a:lnTo>
                <a:lnTo>
                  <a:pt x="0" y="7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59383" y="1623797"/>
            <a:ext cx="11369234" cy="6309925"/>
          </a:xfrm>
          <a:custGeom>
            <a:avLst/>
            <a:gdLst/>
            <a:ahLst/>
            <a:cxnLst/>
            <a:rect r="r" b="b" t="t" l="l"/>
            <a:pathLst>
              <a:path h="6309925" w="11369234">
                <a:moveTo>
                  <a:pt x="0" y="0"/>
                </a:moveTo>
                <a:lnTo>
                  <a:pt x="11369234" y="0"/>
                </a:lnTo>
                <a:lnTo>
                  <a:pt x="11369234" y="6309925"/>
                </a:lnTo>
                <a:lnTo>
                  <a:pt x="0" y="6309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074540" y="1162189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0" y="0"/>
                </a:moveTo>
                <a:lnTo>
                  <a:pt x="6685615" y="0"/>
                </a:lnTo>
                <a:lnTo>
                  <a:pt x="6685615" y="4897602"/>
                </a:lnTo>
                <a:lnTo>
                  <a:pt x="0" y="48976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81574" y="2999246"/>
            <a:ext cx="12525762" cy="2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6"/>
              </a:lnSpc>
              <a:spcBef>
                <a:spcPct val="0"/>
              </a:spcBef>
            </a:pPr>
            <a:r>
              <a:rPr lang="en-US" sz="702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WYKORZYSTANE TECHNOLOGIE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3627733" y="1388768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6685615" y="0"/>
                </a:moveTo>
                <a:lnTo>
                  <a:pt x="0" y="0"/>
                </a:lnTo>
                <a:lnTo>
                  <a:pt x="0" y="4897602"/>
                </a:lnTo>
                <a:lnTo>
                  <a:pt x="6685615" y="4897602"/>
                </a:lnTo>
                <a:lnTo>
                  <a:pt x="668561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597431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3731397" y="0"/>
                </a:moveTo>
                <a:lnTo>
                  <a:pt x="0" y="0"/>
                </a:lnTo>
                <a:lnTo>
                  <a:pt x="0" y="2968293"/>
                </a:lnTo>
                <a:lnTo>
                  <a:pt x="3731397" y="2968293"/>
                </a:lnTo>
                <a:lnTo>
                  <a:pt x="373139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04842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0" y="0"/>
                </a:moveTo>
                <a:lnTo>
                  <a:pt x="3731397" y="0"/>
                </a:lnTo>
                <a:lnTo>
                  <a:pt x="3731397" y="2968293"/>
                </a:lnTo>
                <a:lnTo>
                  <a:pt x="0" y="2968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UTILS.RS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240611"/>
            <a:ext cx="8017689" cy="6120233"/>
          </a:xfrm>
          <a:custGeom>
            <a:avLst/>
            <a:gdLst/>
            <a:ahLst/>
            <a:cxnLst/>
            <a:rect r="r" b="b" t="t" l="l"/>
            <a:pathLst>
              <a:path h="6120233" w="8017689">
                <a:moveTo>
                  <a:pt x="0" y="0"/>
                </a:moveTo>
                <a:lnTo>
                  <a:pt x="8017689" y="0"/>
                </a:lnTo>
                <a:lnTo>
                  <a:pt x="8017689" y="6120234"/>
                </a:lnTo>
                <a:lnTo>
                  <a:pt x="0" y="61202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373" r="0" b="-1562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41611" y="1240611"/>
            <a:ext cx="8017689" cy="8017689"/>
          </a:xfrm>
          <a:custGeom>
            <a:avLst/>
            <a:gdLst/>
            <a:ahLst/>
            <a:cxnLst/>
            <a:rect r="r" b="b" t="t" l="l"/>
            <a:pathLst>
              <a:path h="8017689" w="8017689">
                <a:moveTo>
                  <a:pt x="0" y="0"/>
                </a:moveTo>
                <a:lnTo>
                  <a:pt x="8017689" y="0"/>
                </a:lnTo>
                <a:lnTo>
                  <a:pt x="8017689" y="8017689"/>
                </a:lnTo>
                <a:lnTo>
                  <a:pt x="0" y="8017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7594312"/>
            <a:ext cx="8017689" cy="1663988"/>
            <a:chOff x="0" y="0"/>
            <a:chExt cx="2111655" cy="438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1655" cy="438252"/>
            </a:xfrm>
            <a:custGeom>
              <a:avLst/>
              <a:gdLst/>
              <a:ahLst/>
              <a:cxnLst/>
              <a:rect r="r" b="b" t="t" l="l"/>
              <a:pathLst>
                <a:path h="438252" w="2111655">
                  <a:moveTo>
                    <a:pt x="0" y="0"/>
                  </a:moveTo>
                  <a:lnTo>
                    <a:pt x="2111655" y="0"/>
                  </a:lnTo>
                  <a:lnTo>
                    <a:pt x="2111655" y="438252"/>
                  </a:lnTo>
                  <a:lnTo>
                    <a:pt x="0" y="438252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111655" cy="466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04934" y="6496274"/>
            <a:ext cx="1801852" cy="1930032"/>
            <a:chOff x="0" y="0"/>
            <a:chExt cx="812800" cy="8706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70621"/>
            </a:xfrm>
            <a:custGeom>
              <a:avLst/>
              <a:gdLst/>
              <a:ahLst/>
              <a:cxnLst/>
              <a:rect r="r" b="b" t="t" l="l"/>
              <a:pathLst>
                <a:path h="870621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70621"/>
                  </a:lnTo>
                  <a:lnTo>
                    <a:pt x="609600" y="87062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73025"/>
              <a:ext cx="406400" cy="797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72616" y="7782416"/>
            <a:ext cx="7529857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FUNKCJA TWORZĄCA MENU WYBORU KANAŁÓW GŁOSOWYCH, DO KTÓRYCH PÓŹNIEJ MAJĄ BYĆ PRZERZUCENI CZŁONKOWIE DRUŻYN. ZWRACA WEKTOR KANAŁÓW GŁOSOWYCH W POSTACI.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WINNER.RS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91215" y="376774"/>
            <a:ext cx="9807360" cy="9164136"/>
          </a:xfrm>
          <a:custGeom>
            <a:avLst/>
            <a:gdLst/>
            <a:ahLst/>
            <a:cxnLst/>
            <a:rect r="r" b="b" t="t" l="l"/>
            <a:pathLst>
              <a:path h="9164136" w="9807360">
                <a:moveTo>
                  <a:pt x="0" y="0"/>
                </a:moveTo>
                <a:lnTo>
                  <a:pt x="9807360" y="0"/>
                </a:lnTo>
                <a:lnTo>
                  <a:pt x="9807360" y="9164136"/>
                </a:lnTo>
                <a:lnTo>
                  <a:pt x="0" y="9164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396" r="0" b="-462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2203912"/>
            <a:ext cx="6380116" cy="3143068"/>
            <a:chOff x="0" y="0"/>
            <a:chExt cx="1680360" cy="8278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0360" cy="827804"/>
            </a:xfrm>
            <a:custGeom>
              <a:avLst/>
              <a:gdLst/>
              <a:ahLst/>
              <a:cxnLst/>
              <a:rect r="r" b="b" t="t" l="l"/>
              <a:pathLst>
                <a:path h="827804" w="1680360">
                  <a:moveTo>
                    <a:pt x="0" y="0"/>
                  </a:moveTo>
                  <a:lnTo>
                    <a:pt x="1680360" y="0"/>
                  </a:lnTo>
                  <a:lnTo>
                    <a:pt x="1680360" y="827804"/>
                  </a:lnTo>
                  <a:lnTo>
                    <a:pt x="0" y="827804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680360" cy="856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84673" y="2345744"/>
            <a:ext cx="6068170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LOSOWANIE ODBYWA SIĘ W OSOBNYM BLOKU, ABY ZMIENNA </a:t>
            </a: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RNG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PRZESTAŁA ISTNIEĆ PO WYJŚCIU Z NIEGO. TAKIE ZACHOWANIE POZWALA NA ODPOWIENIE KORZYSTANIE Z GENERATORA LICZB LOSOWYCH W ASYNCHRONICZNEJ FUNKCJI, WOŁANEJ DLA WIELU WĄTKÓW.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228394" y="3644305"/>
            <a:ext cx="1325641" cy="1325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592642"/>
            <a:ext cx="6380116" cy="1710765"/>
            <a:chOff x="0" y="0"/>
            <a:chExt cx="1680360" cy="4505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80360" cy="450572"/>
            </a:xfrm>
            <a:custGeom>
              <a:avLst/>
              <a:gdLst/>
              <a:ahLst/>
              <a:cxnLst/>
              <a:rect r="r" b="b" t="t" l="l"/>
              <a:pathLst>
                <a:path h="450572" w="1680360">
                  <a:moveTo>
                    <a:pt x="0" y="0"/>
                  </a:moveTo>
                  <a:lnTo>
                    <a:pt x="1680360" y="0"/>
                  </a:lnTo>
                  <a:lnTo>
                    <a:pt x="1680360" y="450572"/>
                  </a:lnTo>
                  <a:lnTo>
                    <a:pt x="0" y="450572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680360" cy="479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228394" y="5732781"/>
            <a:ext cx="1325641" cy="132564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84673" y="5804134"/>
            <a:ext cx="6068170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W RAMACH ODPOWIEDZI TWORZONY JEST </a:t>
            </a:r>
            <a:r>
              <a:rPr lang="en-US" b="true" sz="1800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EMBED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, Z ODPOWIEDNIMI INFORMACJAMI ZWROTNYMI DLA WYWOŁANEJ FUNKCJI I STYLIZACJĄ.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TEAMUP.RS - PARSER KANAŁÓW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240611"/>
            <a:ext cx="8017689" cy="8017689"/>
          </a:xfrm>
          <a:custGeom>
            <a:avLst/>
            <a:gdLst/>
            <a:ahLst/>
            <a:cxnLst/>
            <a:rect r="r" b="b" t="t" l="l"/>
            <a:pathLst>
              <a:path h="8017689" w="8017689">
                <a:moveTo>
                  <a:pt x="0" y="0"/>
                </a:moveTo>
                <a:lnTo>
                  <a:pt x="8017689" y="0"/>
                </a:lnTo>
                <a:lnTo>
                  <a:pt x="8017689" y="8017689"/>
                </a:lnTo>
                <a:lnTo>
                  <a:pt x="0" y="8017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14354" y="3934099"/>
            <a:ext cx="6257007" cy="2818890"/>
            <a:chOff x="0" y="0"/>
            <a:chExt cx="1647936" cy="7424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47936" cy="742424"/>
            </a:xfrm>
            <a:custGeom>
              <a:avLst/>
              <a:gdLst/>
              <a:ahLst/>
              <a:cxnLst/>
              <a:rect r="r" b="b" t="t" l="l"/>
              <a:pathLst>
                <a:path h="742424" w="1647936">
                  <a:moveTo>
                    <a:pt x="0" y="0"/>
                  </a:moveTo>
                  <a:lnTo>
                    <a:pt x="1647936" y="0"/>
                  </a:lnTo>
                  <a:lnTo>
                    <a:pt x="1647936" y="742424"/>
                  </a:lnTo>
                  <a:lnTo>
                    <a:pt x="0" y="742424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647936" cy="7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832234" y="4228167"/>
            <a:ext cx="5821248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W DISCORDZIE NIE DA SIĘ PRZEKAZAĆ LISTY ARGUMENTÓW W POSTACI </a:t>
            </a:r>
            <a:r>
              <a:rPr lang="en-US" b="true" sz="1800">
                <a:solidFill>
                  <a:srgbClr val="7ED957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VEC&lt;CHANNELID&gt;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, DLATEGO JAKO LISTĘ ARGUMENTÓW MOŻEMY POTRAKTOWAĆ </a:t>
            </a:r>
            <a:r>
              <a:rPr lang="en-US" b="true" sz="1800">
                <a:solidFill>
                  <a:srgbClr val="7ED957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STRING</a:t>
            </a: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, W KTÓRYM ARGUMENTY SĄ PRZEDZIELONE PRZECNIKAMI.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240611"/>
            <a:ext cx="8017689" cy="8017689"/>
          </a:xfrm>
          <a:custGeom>
            <a:avLst/>
            <a:gdLst/>
            <a:ahLst/>
            <a:cxnLst/>
            <a:rect r="r" b="b" t="t" l="l"/>
            <a:pathLst>
              <a:path h="8017689" w="8017689">
                <a:moveTo>
                  <a:pt x="0" y="0"/>
                </a:moveTo>
                <a:lnTo>
                  <a:pt x="8017689" y="0"/>
                </a:lnTo>
                <a:lnTo>
                  <a:pt x="8017689" y="8017689"/>
                </a:lnTo>
                <a:lnTo>
                  <a:pt x="0" y="8017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41611" y="1240611"/>
            <a:ext cx="8017689" cy="8017689"/>
          </a:xfrm>
          <a:custGeom>
            <a:avLst/>
            <a:gdLst/>
            <a:ahLst/>
            <a:cxnLst/>
            <a:rect r="r" b="b" t="t" l="l"/>
            <a:pathLst>
              <a:path h="8017689" w="8017689">
                <a:moveTo>
                  <a:pt x="0" y="0"/>
                </a:moveTo>
                <a:lnTo>
                  <a:pt x="8017689" y="0"/>
                </a:lnTo>
                <a:lnTo>
                  <a:pt x="8017689" y="8017689"/>
                </a:lnTo>
                <a:lnTo>
                  <a:pt x="0" y="8017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996017" y="5689907"/>
            <a:ext cx="5864971" cy="3086100"/>
            <a:chOff x="0" y="0"/>
            <a:chExt cx="1544684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4684" cy="812800"/>
            </a:xfrm>
            <a:custGeom>
              <a:avLst/>
              <a:gdLst/>
              <a:ahLst/>
              <a:cxnLst/>
              <a:rect r="r" b="b" t="t" l="l"/>
              <a:pathLst>
                <a:path h="812800" w="1544684">
                  <a:moveTo>
                    <a:pt x="0" y="0"/>
                  </a:moveTo>
                  <a:lnTo>
                    <a:pt x="1544684" y="0"/>
                  </a:lnTo>
                  <a:lnTo>
                    <a:pt x="15446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544684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85228" y="5841354"/>
            <a:ext cx="627140" cy="6271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TEAMUP.RS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74962" y="5803254"/>
            <a:ext cx="5586026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W TEJ PĘTLI ODBYWA SIĘ LOSOWANIE DRUŻYN WRAZ Z ZAPYTANIEM, KTÓREGO</a:t>
            </a:r>
            <a:r>
              <a:rPr lang="en-US" sz="1800" strike="noStrike" u="none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ODPOWIEDŹ ALBO ZATWIERDZA WYLOSOWANE DRUŻYNY I REALIZUJE MECHANIKĘ PRZERZUCANIA UŻYTKOWNIKÓW DO KANAŁÓW, ALBO PONOWNIE WYKONUJE LOSOWANIE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240611"/>
            <a:ext cx="8017689" cy="8017689"/>
          </a:xfrm>
          <a:custGeom>
            <a:avLst/>
            <a:gdLst/>
            <a:ahLst/>
            <a:cxnLst/>
            <a:rect r="r" b="b" t="t" l="l"/>
            <a:pathLst>
              <a:path h="8017689" w="8017689">
                <a:moveTo>
                  <a:pt x="0" y="0"/>
                </a:moveTo>
                <a:lnTo>
                  <a:pt x="8017689" y="0"/>
                </a:lnTo>
                <a:lnTo>
                  <a:pt x="8017689" y="8017689"/>
                </a:lnTo>
                <a:lnTo>
                  <a:pt x="0" y="8017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374731" y="6059410"/>
            <a:ext cx="7884569" cy="1510943"/>
            <a:chOff x="0" y="0"/>
            <a:chExt cx="2076594" cy="397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6594" cy="397944"/>
            </a:xfrm>
            <a:custGeom>
              <a:avLst/>
              <a:gdLst/>
              <a:ahLst/>
              <a:cxnLst/>
              <a:rect r="r" b="b" t="t" l="l"/>
              <a:pathLst>
                <a:path h="397944" w="2076594">
                  <a:moveTo>
                    <a:pt x="0" y="0"/>
                  </a:moveTo>
                  <a:lnTo>
                    <a:pt x="2076594" y="0"/>
                  </a:lnTo>
                  <a:lnTo>
                    <a:pt x="2076594" y="397944"/>
                  </a:lnTo>
                  <a:lnTo>
                    <a:pt x="0" y="397944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076594" cy="426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TEAMUP.RS - LOOP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374731" y="1240611"/>
            <a:ext cx="7884569" cy="4499207"/>
          </a:xfrm>
          <a:custGeom>
            <a:avLst/>
            <a:gdLst/>
            <a:ahLst/>
            <a:cxnLst/>
            <a:rect r="r" b="b" t="t" l="l"/>
            <a:pathLst>
              <a:path h="4499207" w="7884569">
                <a:moveTo>
                  <a:pt x="0" y="0"/>
                </a:moveTo>
                <a:lnTo>
                  <a:pt x="7884569" y="0"/>
                </a:lnTo>
                <a:lnTo>
                  <a:pt x="7884569" y="4499208"/>
                </a:lnTo>
                <a:lnTo>
                  <a:pt x="0" y="4499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7183" r="0" b="-3805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913890" y="4829688"/>
            <a:ext cx="1801852" cy="1851625"/>
            <a:chOff x="0" y="0"/>
            <a:chExt cx="812800" cy="8352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35253"/>
            </a:xfrm>
            <a:custGeom>
              <a:avLst/>
              <a:gdLst/>
              <a:ahLst/>
              <a:cxnLst/>
              <a:rect r="r" b="b" t="t" l="l"/>
              <a:pathLst>
                <a:path h="835253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35253"/>
                  </a:lnTo>
                  <a:lnTo>
                    <a:pt x="609600" y="835253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73025"/>
              <a:ext cx="406400" cy="762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702384" y="6170991"/>
            <a:ext cx="7229263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JEŚLI JEST TO PIERWSZA ITERACJA PĘTLI TO TWORZONA JEST NOWA WIADOMOŚĆ Z OPCJAMI AKCEPTOWANIA I PRZETASOWANIA DRUŻYN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74731" y="7731866"/>
            <a:ext cx="7884569" cy="1526434"/>
            <a:chOff x="0" y="0"/>
            <a:chExt cx="2076594" cy="4020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76594" cy="402024"/>
            </a:xfrm>
            <a:custGeom>
              <a:avLst/>
              <a:gdLst/>
              <a:ahLst/>
              <a:cxnLst/>
              <a:rect r="r" b="b" t="t" l="l"/>
              <a:pathLst>
                <a:path h="402024" w="2076594">
                  <a:moveTo>
                    <a:pt x="0" y="0"/>
                  </a:moveTo>
                  <a:lnTo>
                    <a:pt x="2076594" y="0"/>
                  </a:lnTo>
                  <a:lnTo>
                    <a:pt x="2076594" y="402024"/>
                  </a:lnTo>
                  <a:lnTo>
                    <a:pt x="0" y="402024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076594" cy="43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702384" y="7851193"/>
            <a:ext cx="7229263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JEŚLI NIE JEST TO PIERWSZA ITERACJA TO ZNACZY, ŻE NASĄPIŁO PRZETASOWANIE I JEDYNIE NALEŻY EDYTOWAĆ WIADOMOŚĆ, A NIE TWORZYĆ NOWEJ.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TEAMUP.RS - LOOP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240611"/>
            <a:ext cx="8017689" cy="8017689"/>
          </a:xfrm>
          <a:custGeom>
            <a:avLst/>
            <a:gdLst/>
            <a:ahLst/>
            <a:cxnLst/>
            <a:rect r="r" b="b" t="t" l="l"/>
            <a:pathLst>
              <a:path h="8017689" w="8017689">
                <a:moveTo>
                  <a:pt x="0" y="0"/>
                </a:moveTo>
                <a:lnTo>
                  <a:pt x="8017689" y="0"/>
                </a:lnTo>
                <a:lnTo>
                  <a:pt x="8017689" y="8017689"/>
                </a:lnTo>
                <a:lnTo>
                  <a:pt x="0" y="8017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5037544" y="2981485"/>
            <a:ext cx="4475752" cy="1325641"/>
            <a:chOff x="0" y="0"/>
            <a:chExt cx="274425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44251" cy="812800"/>
            </a:xfrm>
            <a:custGeom>
              <a:avLst/>
              <a:gdLst/>
              <a:ahLst/>
              <a:cxnLst/>
              <a:rect r="r" b="b" t="t" l="l"/>
              <a:pathLst>
                <a:path h="812800" w="2744251">
                  <a:moveTo>
                    <a:pt x="2744251" y="406400"/>
                  </a:moveTo>
                  <a:lnTo>
                    <a:pt x="2337851" y="0"/>
                  </a:lnTo>
                  <a:lnTo>
                    <a:pt x="2337851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337851" y="609600"/>
                  </a:lnTo>
                  <a:lnTo>
                    <a:pt x="2337851" y="812800"/>
                  </a:lnTo>
                  <a:lnTo>
                    <a:pt x="2744251" y="4064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74625"/>
              <a:ext cx="264265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241611" y="1240611"/>
            <a:ext cx="8017689" cy="5351842"/>
          </a:xfrm>
          <a:custGeom>
            <a:avLst/>
            <a:gdLst/>
            <a:ahLst/>
            <a:cxnLst/>
            <a:rect r="r" b="b" t="t" l="l"/>
            <a:pathLst>
              <a:path h="5351842" w="8017689">
                <a:moveTo>
                  <a:pt x="0" y="0"/>
                </a:moveTo>
                <a:lnTo>
                  <a:pt x="8017689" y="0"/>
                </a:lnTo>
                <a:lnTo>
                  <a:pt x="8017689" y="5351843"/>
                </a:lnTo>
                <a:lnTo>
                  <a:pt x="0" y="5351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5198" r="0" b="-2461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241611" y="6852877"/>
            <a:ext cx="8017689" cy="1746802"/>
            <a:chOff x="0" y="0"/>
            <a:chExt cx="2111655" cy="4600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11655" cy="460063"/>
            </a:xfrm>
            <a:custGeom>
              <a:avLst/>
              <a:gdLst/>
              <a:ahLst/>
              <a:cxnLst/>
              <a:rect r="r" b="b" t="t" l="l"/>
              <a:pathLst>
                <a:path h="460063" w="2111655">
                  <a:moveTo>
                    <a:pt x="0" y="0"/>
                  </a:moveTo>
                  <a:lnTo>
                    <a:pt x="2111655" y="0"/>
                  </a:lnTo>
                  <a:lnTo>
                    <a:pt x="2111655" y="460063"/>
                  </a:lnTo>
                  <a:lnTo>
                    <a:pt x="0" y="460063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111655" cy="488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913890" y="5682322"/>
            <a:ext cx="1801852" cy="1835944"/>
            <a:chOff x="0" y="0"/>
            <a:chExt cx="812800" cy="8281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8179"/>
            </a:xfrm>
            <a:custGeom>
              <a:avLst/>
              <a:gdLst/>
              <a:ahLst/>
              <a:cxnLst/>
              <a:rect r="r" b="b" t="t" l="l"/>
              <a:pathLst>
                <a:path h="828179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28179"/>
                  </a:lnTo>
                  <a:lnTo>
                    <a:pt x="609600" y="828179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73025"/>
              <a:ext cx="406400" cy="755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463328" y="6930814"/>
            <a:ext cx="7574255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JEŚLI W WYNIKU INTERAKCJI Z ELEMENTAMI WYBORU ZOSTAŁA WYBRANA OPCJA AKCEPTACJI DRUŻYN, TO KAŻDY CZŁONEK TRAFIA DO KANAŁU GŁOSOWEGO PRZYDZIELONEGO MU PRZEZ BOTA.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241611" y="8666354"/>
            <a:ext cx="8017689" cy="591946"/>
            <a:chOff x="0" y="0"/>
            <a:chExt cx="2111655" cy="1559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11655" cy="155903"/>
            </a:xfrm>
            <a:custGeom>
              <a:avLst/>
              <a:gdLst/>
              <a:ahLst/>
              <a:cxnLst/>
              <a:rect r="r" b="b" t="t" l="l"/>
              <a:pathLst>
                <a:path h="155903" w="2111655">
                  <a:moveTo>
                    <a:pt x="0" y="0"/>
                  </a:moveTo>
                  <a:lnTo>
                    <a:pt x="2111655" y="0"/>
                  </a:lnTo>
                  <a:lnTo>
                    <a:pt x="2111655" y="155903"/>
                  </a:lnTo>
                  <a:lnTo>
                    <a:pt x="0" y="155903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2111655" cy="184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463328" y="8789925"/>
            <a:ext cx="757425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W PRZECIWNYM RAZIE LOSUJEMY PONOWNIE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877" y="281524"/>
            <a:ext cx="15984423" cy="8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BIBLIOGRAFIA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7578" y="3722053"/>
            <a:ext cx="15292843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HTTPS://GITHUB.COM/SERENITY-RS/SERENITY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HTTPS://BLOG.LOGROCKET.COM/BUILDING-RUST-DISCORD-BOT-SHUTTLE-SERENITY/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HTTPS://GITHUB.COM/SERENITY-RS/POISE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HTTPS://DOCS.SHUTTLE.DEV/EXAMPLES/SERENITY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8267" y="6821274"/>
            <a:ext cx="16035408" cy="8229600"/>
          </a:xfrm>
          <a:custGeom>
            <a:avLst/>
            <a:gdLst/>
            <a:ahLst/>
            <a:cxnLst/>
            <a:rect r="r" b="b" t="t" l="l"/>
            <a:pathLst>
              <a:path h="8229600" w="16035408">
                <a:moveTo>
                  <a:pt x="0" y="0"/>
                </a:moveTo>
                <a:lnTo>
                  <a:pt x="16035409" y="0"/>
                </a:lnTo>
                <a:lnTo>
                  <a:pt x="160354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13693" r="0" b="-13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38970" y="2449617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20133">
            <a:off x="-5816812" y="572108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8690688" y="0"/>
                </a:moveTo>
                <a:lnTo>
                  <a:pt x="0" y="0"/>
                </a:lnTo>
                <a:lnTo>
                  <a:pt x="0" y="7457484"/>
                </a:lnTo>
                <a:lnTo>
                  <a:pt x="8690688" y="7457484"/>
                </a:lnTo>
                <a:lnTo>
                  <a:pt x="86906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8836" y="4300666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220" y="6558258"/>
            <a:ext cx="8690688" cy="7457484"/>
          </a:xfrm>
          <a:custGeom>
            <a:avLst/>
            <a:gdLst/>
            <a:ahLst/>
            <a:cxnLst/>
            <a:rect r="r" b="b" t="t" l="l"/>
            <a:pathLst>
              <a:path h="7457484" w="8690688">
                <a:moveTo>
                  <a:pt x="0" y="0"/>
                </a:moveTo>
                <a:lnTo>
                  <a:pt x="8690688" y="0"/>
                </a:lnTo>
                <a:lnTo>
                  <a:pt x="8690688" y="7457484"/>
                </a:lnTo>
                <a:lnTo>
                  <a:pt x="0" y="745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0817" y="-5137660"/>
            <a:ext cx="7587277" cy="7587277"/>
          </a:xfrm>
          <a:custGeom>
            <a:avLst/>
            <a:gdLst/>
            <a:ahLst/>
            <a:cxnLst/>
            <a:rect r="r" b="b" t="t" l="l"/>
            <a:pathLst>
              <a:path h="7587277" w="7587277">
                <a:moveTo>
                  <a:pt x="0" y="0"/>
                </a:moveTo>
                <a:lnTo>
                  <a:pt x="7587277" y="0"/>
                </a:lnTo>
                <a:lnTo>
                  <a:pt x="7587277" y="7587277"/>
                </a:lnTo>
                <a:lnTo>
                  <a:pt x="0" y="7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59383" y="1623797"/>
            <a:ext cx="11369234" cy="6309925"/>
          </a:xfrm>
          <a:custGeom>
            <a:avLst/>
            <a:gdLst/>
            <a:ahLst/>
            <a:cxnLst/>
            <a:rect r="r" b="b" t="t" l="l"/>
            <a:pathLst>
              <a:path h="6309925" w="11369234">
                <a:moveTo>
                  <a:pt x="0" y="0"/>
                </a:moveTo>
                <a:lnTo>
                  <a:pt x="11369234" y="0"/>
                </a:lnTo>
                <a:lnTo>
                  <a:pt x="11369234" y="6309925"/>
                </a:lnTo>
                <a:lnTo>
                  <a:pt x="0" y="6309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90386" y="2963119"/>
            <a:ext cx="12107228" cy="292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6"/>
              </a:lnSpc>
              <a:spcBef>
                <a:spcPct val="0"/>
              </a:spcBef>
            </a:pPr>
            <a:r>
              <a:rPr lang="en-US" sz="842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DZIĘKUJEMY ZA UWAGĘ!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639599" y="1449062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0" y="0"/>
                </a:moveTo>
                <a:lnTo>
                  <a:pt x="6685616" y="0"/>
                </a:lnTo>
                <a:lnTo>
                  <a:pt x="6685616" y="4897602"/>
                </a:lnTo>
                <a:lnTo>
                  <a:pt x="0" y="48976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242894" y="1449062"/>
            <a:ext cx="6685616" cy="4897602"/>
          </a:xfrm>
          <a:custGeom>
            <a:avLst/>
            <a:gdLst/>
            <a:ahLst/>
            <a:cxnLst/>
            <a:rect r="r" b="b" t="t" l="l"/>
            <a:pathLst>
              <a:path h="4897602" w="6685616">
                <a:moveTo>
                  <a:pt x="6685615" y="0"/>
                </a:moveTo>
                <a:lnTo>
                  <a:pt x="0" y="0"/>
                </a:lnTo>
                <a:lnTo>
                  <a:pt x="0" y="4897602"/>
                </a:lnTo>
                <a:lnTo>
                  <a:pt x="6685615" y="4897602"/>
                </a:lnTo>
                <a:lnTo>
                  <a:pt x="668561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597431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3731397" y="0"/>
                </a:moveTo>
                <a:lnTo>
                  <a:pt x="0" y="0"/>
                </a:lnTo>
                <a:lnTo>
                  <a:pt x="0" y="2968293"/>
                </a:lnTo>
                <a:lnTo>
                  <a:pt x="3731397" y="2968293"/>
                </a:lnTo>
                <a:lnTo>
                  <a:pt x="373139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04842" y="-1344496"/>
            <a:ext cx="3731397" cy="2968293"/>
          </a:xfrm>
          <a:custGeom>
            <a:avLst/>
            <a:gdLst/>
            <a:ahLst/>
            <a:cxnLst/>
            <a:rect r="r" b="b" t="t" l="l"/>
            <a:pathLst>
              <a:path h="2968293" w="3731397">
                <a:moveTo>
                  <a:pt x="0" y="0"/>
                </a:moveTo>
                <a:lnTo>
                  <a:pt x="3731397" y="0"/>
                </a:lnTo>
                <a:lnTo>
                  <a:pt x="3731397" y="2968293"/>
                </a:lnTo>
                <a:lnTo>
                  <a:pt x="0" y="2968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96338" y="2525005"/>
            <a:ext cx="10670738" cy="10670738"/>
          </a:xfrm>
          <a:custGeom>
            <a:avLst/>
            <a:gdLst/>
            <a:ahLst/>
            <a:cxnLst/>
            <a:rect r="r" b="b" t="t" l="l"/>
            <a:pathLst>
              <a:path h="10670738" w="10670738">
                <a:moveTo>
                  <a:pt x="0" y="0"/>
                </a:moveTo>
                <a:lnTo>
                  <a:pt x="10670738" y="0"/>
                </a:lnTo>
                <a:lnTo>
                  <a:pt x="10670738" y="10670738"/>
                </a:lnTo>
                <a:lnTo>
                  <a:pt x="0" y="1067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28239" y="1492043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640360" y="82512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12013438" y="0"/>
                </a:moveTo>
                <a:lnTo>
                  <a:pt x="0" y="0"/>
                </a:lnTo>
                <a:lnTo>
                  <a:pt x="0" y="8229600"/>
                </a:lnTo>
                <a:lnTo>
                  <a:pt x="12013438" y="8229600"/>
                </a:lnTo>
                <a:lnTo>
                  <a:pt x="1201343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3390" y="8247734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368" y="1833058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1" y="0"/>
                </a:lnTo>
                <a:lnTo>
                  <a:pt x="8397871" y="8397871"/>
                </a:lnTo>
                <a:lnTo>
                  <a:pt x="0" y="83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90593" y="18134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0" y="0"/>
                </a:moveTo>
                <a:lnTo>
                  <a:pt x="12013437" y="0"/>
                </a:lnTo>
                <a:lnTo>
                  <a:pt x="120134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94836" y="-6998868"/>
            <a:ext cx="10298328" cy="10298328"/>
          </a:xfrm>
          <a:custGeom>
            <a:avLst/>
            <a:gdLst/>
            <a:ahLst/>
            <a:cxnLst/>
            <a:rect r="r" b="b" t="t" l="l"/>
            <a:pathLst>
              <a:path h="10298328" w="10298328">
                <a:moveTo>
                  <a:pt x="0" y="0"/>
                </a:moveTo>
                <a:lnTo>
                  <a:pt x="10298328" y="0"/>
                </a:lnTo>
                <a:lnTo>
                  <a:pt x="10298328" y="10298328"/>
                </a:lnTo>
                <a:lnTo>
                  <a:pt x="0" y="1029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93532" y="1336085"/>
            <a:ext cx="12500936" cy="8423431"/>
            <a:chOff x="0" y="0"/>
            <a:chExt cx="3437158" cy="23160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37158" cy="2316039"/>
            </a:xfrm>
            <a:custGeom>
              <a:avLst/>
              <a:gdLst/>
              <a:ahLst/>
              <a:cxnLst/>
              <a:rect r="r" b="b" t="t" l="l"/>
              <a:pathLst>
                <a:path h="2316039" w="3437158">
                  <a:moveTo>
                    <a:pt x="31585" y="0"/>
                  </a:moveTo>
                  <a:lnTo>
                    <a:pt x="3405573" y="0"/>
                  </a:lnTo>
                  <a:cubicBezTo>
                    <a:pt x="3423017" y="0"/>
                    <a:pt x="3437158" y="14141"/>
                    <a:pt x="3437158" y="31585"/>
                  </a:cubicBezTo>
                  <a:lnTo>
                    <a:pt x="3437158" y="2284455"/>
                  </a:lnTo>
                  <a:cubicBezTo>
                    <a:pt x="3437158" y="2292832"/>
                    <a:pt x="3433830" y="2300865"/>
                    <a:pt x="3427907" y="2306788"/>
                  </a:cubicBezTo>
                  <a:cubicBezTo>
                    <a:pt x="3421983" y="2312712"/>
                    <a:pt x="3413950" y="2316039"/>
                    <a:pt x="3405573" y="2316039"/>
                  </a:cubicBezTo>
                  <a:lnTo>
                    <a:pt x="31585" y="2316039"/>
                  </a:lnTo>
                  <a:cubicBezTo>
                    <a:pt x="14141" y="2316039"/>
                    <a:pt x="0" y="2301898"/>
                    <a:pt x="0" y="2284455"/>
                  </a:cubicBezTo>
                  <a:lnTo>
                    <a:pt x="0" y="31585"/>
                  </a:lnTo>
                  <a:cubicBezTo>
                    <a:pt x="0" y="14141"/>
                    <a:pt x="14141" y="0"/>
                    <a:pt x="31585" y="0"/>
                  </a:cubicBezTo>
                  <a:close/>
                </a:path>
              </a:pathLst>
            </a:custGeom>
            <a:solidFill>
              <a:srgbClr val="2A1468">
                <a:alpha val="82745"/>
              </a:srgbClr>
            </a:solidFill>
            <a:ln w="19050" cap="rnd">
              <a:solidFill>
                <a:srgbClr val="D48EFF">
                  <a:alpha val="82745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3437158" cy="234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69962" y="7840959"/>
            <a:ext cx="8721076" cy="1361319"/>
            <a:chOff x="0" y="0"/>
            <a:chExt cx="2397878" cy="3742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97878" cy="374298"/>
            </a:xfrm>
            <a:custGeom>
              <a:avLst/>
              <a:gdLst/>
              <a:ahLst/>
              <a:cxnLst/>
              <a:rect r="r" b="b" t="t" l="l"/>
              <a:pathLst>
                <a:path h="374298" w="2397878">
                  <a:moveTo>
                    <a:pt x="45274" y="0"/>
                  </a:moveTo>
                  <a:lnTo>
                    <a:pt x="2352604" y="0"/>
                  </a:lnTo>
                  <a:cubicBezTo>
                    <a:pt x="2377608" y="0"/>
                    <a:pt x="2397878" y="20270"/>
                    <a:pt x="2397878" y="45274"/>
                  </a:cubicBezTo>
                  <a:lnTo>
                    <a:pt x="2397878" y="329024"/>
                  </a:lnTo>
                  <a:cubicBezTo>
                    <a:pt x="2397878" y="354028"/>
                    <a:pt x="2377608" y="374298"/>
                    <a:pt x="2352604" y="374298"/>
                  </a:cubicBezTo>
                  <a:lnTo>
                    <a:pt x="45274" y="374298"/>
                  </a:lnTo>
                  <a:cubicBezTo>
                    <a:pt x="20270" y="374298"/>
                    <a:pt x="0" y="354028"/>
                    <a:pt x="0" y="329024"/>
                  </a:cubicBezTo>
                  <a:lnTo>
                    <a:pt x="0" y="45274"/>
                  </a:lnTo>
                  <a:cubicBezTo>
                    <a:pt x="0" y="20270"/>
                    <a:pt x="20270" y="0"/>
                    <a:pt x="452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48E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397878" cy="40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69962" y="3823335"/>
            <a:ext cx="8721076" cy="1999521"/>
            <a:chOff x="0" y="0"/>
            <a:chExt cx="2397878" cy="5497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97878" cy="549772"/>
            </a:xfrm>
            <a:custGeom>
              <a:avLst/>
              <a:gdLst/>
              <a:ahLst/>
              <a:cxnLst/>
              <a:rect r="r" b="b" t="t" l="l"/>
              <a:pathLst>
                <a:path h="549772" w="2397878">
                  <a:moveTo>
                    <a:pt x="45274" y="0"/>
                  </a:moveTo>
                  <a:lnTo>
                    <a:pt x="2352604" y="0"/>
                  </a:lnTo>
                  <a:cubicBezTo>
                    <a:pt x="2377608" y="0"/>
                    <a:pt x="2397878" y="20270"/>
                    <a:pt x="2397878" y="45274"/>
                  </a:cubicBezTo>
                  <a:lnTo>
                    <a:pt x="2397878" y="504498"/>
                  </a:lnTo>
                  <a:cubicBezTo>
                    <a:pt x="2397878" y="529503"/>
                    <a:pt x="2377608" y="549772"/>
                    <a:pt x="2352604" y="549772"/>
                  </a:cubicBezTo>
                  <a:lnTo>
                    <a:pt x="45274" y="549772"/>
                  </a:lnTo>
                  <a:cubicBezTo>
                    <a:pt x="20270" y="549772"/>
                    <a:pt x="0" y="529503"/>
                    <a:pt x="0" y="504498"/>
                  </a:cubicBezTo>
                  <a:lnTo>
                    <a:pt x="0" y="45274"/>
                  </a:lnTo>
                  <a:cubicBezTo>
                    <a:pt x="0" y="20270"/>
                    <a:pt x="20270" y="0"/>
                    <a:pt x="452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48E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397878" cy="578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69962" y="2015918"/>
            <a:ext cx="8721076" cy="1750268"/>
            <a:chOff x="0" y="0"/>
            <a:chExt cx="2397878" cy="4812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97878" cy="481240"/>
            </a:xfrm>
            <a:custGeom>
              <a:avLst/>
              <a:gdLst/>
              <a:ahLst/>
              <a:cxnLst/>
              <a:rect r="r" b="b" t="t" l="l"/>
              <a:pathLst>
                <a:path h="481240" w="2397878">
                  <a:moveTo>
                    <a:pt x="45274" y="0"/>
                  </a:moveTo>
                  <a:lnTo>
                    <a:pt x="2352604" y="0"/>
                  </a:lnTo>
                  <a:cubicBezTo>
                    <a:pt x="2377608" y="0"/>
                    <a:pt x="2397878" y="20270"/>
                    <a:pt x="2397878" y="45274"/>
                  </a:cubicBezTo>
                  <a:lnTo>
                    <a:pt x="2397878" y="435966"/>
                  </a:lnTo>
                  <a:cubicBezTo>
                    <a:pt x="2397878" y="460970"/>
                    <a:pt x="2377608" y="481240"/>
                    <a:pt x="2352604" y="481240"/>
                  </a:cubicBezTo>
                  <a:lnTo>
                    <a:pt x="45274" y="481240"/>
                  </a:lnTo>
                  <a:cubicBezTo>
                    <a:pt x="20270" y="481240"/>
                    <a:pt x="0" y="460970"/>
                    <a:pt x="0" y="435966"/>
                  </a:cubicBezTo>
                  <a:lnTo>
                    <a:pt x="0" y="45274"/>
                  </a:lnTo>
                  <a:cubicBezTo>
                    <a:pt x="0" y="20270"/>
                    <a:pt x="20270" y="0"/>
                    <a:pt x="452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48E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397878" cy="509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563578" y="2259993"/>
            <a:ext cx="1212767" cy="121276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  <a:ln w="19050" cap="sq">
              <a:solidFill>
                <a:srgbClr val="D48E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563578" y="4216712"/>
            <a:ext cx="1212767" cy="121276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  <a:ln w="19050" cap="sq">
              <a:solidFill>
                <a:srgbClr val="D48E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169962" y="5880006"/>
            <a:ext cx="8721076" cy="1901712"/>
            <a:chOff x="0" y="0"/>
            <a:chExt cx="2397878" cy="5228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97878" cy="522880"/>
            </a:xfrm>
            <a:custGeom>
              <a:avLst/>
              <a:gdLst/>
              <a:ahLst/>
              <a:cxnLst/>
              <a:rect r="r" b="b" t="t" l="l"/>
              <a:pathLst>
                <a:path h="522880" w="2397878">
                  <a:moveTo>
                    <a:pt x="45274" y="0"/>
                  </a:moveTo>
                  <a:lnTo>
                    <a:pt x="2352604" y="0"/>
                  </a:lnTo>
                  <a:cubicBezTo>
                    <a:pt x="2377608" y="0"/>
                    <a:pt x="2397878" y="20270"/>
                    <a:pt x="2397878" y="45274"/>
                  </a:cubicBezTo>
                  <a:lnTo>
                    <a:pt x="2397878" y="477606"/>
                  </a:lnTo>
                  <a:cubicBezTo>
                    <a:pt x="2397878" y="502610"/>
                    <a:pt x="2377608" y="522880"/>
                    <a:pt x="2352604" y="522880"/>
                  </a:cubicBezTo>
                  <a:lnTo>
                    <a:pt x="45274" y="522880"/>
                  </a:lnTo>
                  <a:cubicBezTo>
                    <a:pt x="20270" y="522880"/>
                    <a:pt x="0" y="502610"/>
                    <a:pt x="0" y="477606"/>
                  </a:cubicBezTo>
                  <a:lnTo>
                    <a:pt x="0" y="45274"/>
                  </a:lnTo>
                  <a:cubicBezTo>
                    <a:pt x="0" y="20270"/>
                    <a:pt x="20270" y="0"/>
                    <a:pt x="452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48EFF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2397878" cy="55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563578" y="6224479"/>
            <a:ext cx="1212767" cy="121276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  <a:ln w="19050" cap="sq">
              <a:solidFill>
                <a:srgbClr val="D48E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563578" y="7915235"/>
            <a:ext cx="1212767" cy="121276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38B3"/>
            </a:solidFill>
            <a:ln w="19050" cap="sq">
              <a:solidFill>
                <a:srgbClr val="D48E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-3919422" y="6830863"/>
            <a:ext cx="8321075" cy="7096865"/>
          </a:xfrm>
          <a:custGeom>
            <a:avLst/>
            <a:gdLst/>
            <a:ahLst/>
            <a:cxnLst/>
            <a:rect r="r" b="b" t="t" l="l"/>
            <a:pathLst>
              <a:path h="7096865" w="8321075">
                <a:moveTo>
                  <a:pt x="0" y="0"/>
                </a:moveTo>
                <a:lnTo>
                  <a:pt x="8321075" y="0"/>
                </a:lnTo>
                <a:lnTo>
                  <a:pt x="8321075" y="7096865"/>
                </a:lnTo>
                <a:lnTo>
                  <a:pt x="0" y="7096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4849619" y="2496539"/>
            <a:ext cx="640685" cy="75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</a:pPr>
            <a:r>
              <a:rPr lang="en-US" sz="511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117453" y="2468125"/>
            <a:ext cx="7353808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SERENITY</a:t>
            </a:r>
            <a:r>
              <a:rPr lang="en-US" sz="1599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- BIBLIOTEKA DO KOMUNIKACJI Z DISCORD API, UMOŻLIWIA TWORZENIE BOTÓW OBSŁUGUJĄCYCH KOMENDY TEKSTOWE.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849619" y="4453258"/>
            <a:ext cx="640685" cy="75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</a:pPr>
            <a:r>
              <a:rPr lang="en-US" sz="511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849619" y="6439932"/>
            <a:ext cx="640685" cy="75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</a:pPr>
            <a:r>
              <a:rPr lang="en-US" sz="511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849619" y="8151781"/>
            <a:ext cx="640685" cy="75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</a:pPr>
            <a:r>
              <a:rPr lang="en-US" sz="5110">
                <a:solidFill>
                  <a:srgbClr val="EED3FF"/>
                </a:solidFill>
                <a:latin typeface="Zen Dots"/>
                <a:ea typeface="Zen Dots"/>
                <a:cs typeface="Zen Dots"/>
                <a:sym typeface="Zen Dots"/>
              </a:rPr>
              <a:t>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117453" y="3976641"/>
            <a:ext cx="7353808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87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POISE</a:t>
            </a:r>
            <a:r>
              <a:rPr lang="en-US" b="true" sz="1599" spc="87">
                <a:solidFill>
                  <a:srgbClr val="EED3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 </a:t>
            </a:r>
            <a:r>
              <a:rPr lang="en-US" sz="1599" spc="87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- FRAMEWORK OPARTY NA SERENITY, UPRASZCZA TWORZENIE KOMEND. POZWALA NA AUTOMATYCZNE PARSOWANIE ARGUMENTÓW, OBSŁUGUJE EDYCJE WIADOMOŚCI ORAZ ZAPEWNIA PODPOWIEDZI PODCZAS UŻYWANIA KOMEND.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196235" y="8109157"/>
            <a:ext cx="7353808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87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ANYHOW</a:t>
            </a:r>
            <a:r>
              <a:rPr lang="en-US" sz="1599" spc="87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- B</a:t>
            </a:r>
            <a:r>
              <a:rPr lang="en-US" sz="1599" spc="87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IBLIOTEKA DO WYGODNEJ OBSŁUGI BŁĘDÓW W RUST, UŁATWIA PROPAGOWANIE I ZARZĄDZANIE WYJĄTKAMI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117453" y="5985415"/>
            <a:ext cx="7511370" cy="165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b="true" sz="1596" spc="87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SHUTTLE</a:t>
            </a:r>
            <a:r>
              <a:rPr lang="en-US" b="true" sz="1596" spc="87">
                <a:solidFill>
                  <a:srgbClr val="EED3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 </a:t>
            </a:r>
            <a:r>
              <a:rPr lang="en-US" sz="1596" spc="87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- NARZĘDZIE UMOŻLIWIAJĄCE AUTOMATYCZNE GENEROWANIE PODSTAWOWEJ KONFIGURACJI BOTÓW DISCORDOWYCH. POZWALA RÓWNIEŻ NA ODCZYTYWANIE SEKRETÓW ŚRODOWISKA, TAKICH JAK TOKEN BOTA ORAZ ID SERWERA.</a:t>
            </a:r>
          </a:p>
        </p:txBody>
      </p:sp>
      <p:sp>
        <p:nvSpPr>
          <p:cNvPr name="Freeform 45" id="45"/>
          <p:cNvSpPr/>
          <p:nvPr/>
        </p:nvSpPr>
        <p:spPr>
          <a:xfrm flipH="true" flipV="false" rot="0">
            <a:off x="13790593" y="7104247"/>
            <a:ext cx="8321075" cy="7096865"/>
          </a:xfrm>
          <a:custGeom>
            <a:avLst/>
            <a:gdLst/>
            <a:ahLst/>
            <a:cxnLst/>
            <a:rect r="r" b="b" t="t" l="l"/>
            <a:pathLst>
              <a:path h="7096865" w="8321075">
                <a:moveTo>
                  <a:pt x="8321075" y="0"/>
                </a:moveTo>
                <a:lnTo>
                  <a:pt x="0" y="0"/>
                </a:lnTo>
                <a:lnTo>
                  <a:pt x="0" y="7096866"/>
                </a:lnTo>
                <a:lnTo>
                  <a:pt x="8321075" y="7096866"/>
                </a:lnTo>
                <a:lnTo>
                  <a:pt x="832107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5064" y="6300297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6122" y="8127292"/>
            <a:ext cx="13135756" cy="4319415"/>
          </a:xfrm>
          <a:custGeom>
            <a:avLst/>
            <a:gdLst/>
            <a:ahLst/>
            <a:cxnLst/>
            <a:rect r="r" b="b" t="t" l="l"/>
            <a:pathLst>
              <a:path h="4319415" w="13135756">
                <a:moveTo>
                  <a:pt x="0" y="0"/>
                </a:moveTo>
                <a:lnTo>
                  <a:pt x="13135756" y="0"/>
                </a:lnTo>
                <a:lnTo>
                  <a:pt x="13135756" y="4319416"/>
                </a:lnTo>
                <a:lnTo>
                  <a:pt x="0" y="4319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689692" y="-184648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12013438" y="0"/>
                </a:moveTo>
                <a:lnTo>
                  <a:pt x="0" y="0"/>
                </a:lnTo>
                <a:lnTo>
                  <a:pt x="0" y="8229600"/>
                </a:lnTo>
                <a:lnTo>
                  <a:pt x="12013438" y="8229600"/>
                </a:lnTo>
                <a:lnTo>
                  <a:pt x="1201343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14507" y="-184648"/>
            <a:ext cx="12013438" cy="8229600"/>
          </a:xfrm>
          <a:custGeom>
            <a:avLst/>
            <a:gdLst/>
            <a:ahLst/>
            <a:cxnLst/>
            <a:rect r="r" b="b" t="t" l="l"/>
            <a:pathLst>
              <a:path h="8229600" w="12013438">
                <a:moveTo>
                  <a:pt x="0" y="0"/>
                </a:moveTo>
                <a:lnTo>
                  <a:pt x="12013437" y="0"/>
                </a:lnTo>
                <a:lnTo>
                  <a:pt x="120134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35635" y="-4976343"/>
            <a:ext cx="8397872" cy="8397872"/>
          </a:xfrm>
          <a:custGeom>
            <a:avLst/>
            <a:gdLst/>
            <a:ahLst/>
            <a:cxnLst/>
            <a:rect r="r" b="b" t="t" l="l"/>
            <a:pathLst>
              <a:path h="8397872" w="8397872">
                <a:moveTo>
                  <a:pt x="0" y="0"/>
                </a:moveTo>
                <a:lnTo>
                  <a:pt x="8397872" y="0"/>
                </a:lnTo>
                <a:lnTo>
                  <a:pt x="8397872" y="8397872"/>
                </a:lnTo>
                <a:lnTo>
                  <a:pt x="0" y="8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5080" y="637196"/>
            <a:ext cx="12104142" cy="6717799"/>
          </a:xfrm>
          <a:custGeom>
            <a:avLst/>
            <a:gdLst/>
            <a:ahLst/>
            <a:cxnLst/>
            <a:rect r="r" b="b" t="t" l="l"/>
            <a:pathLst>
              <a:path h="6717799" w="12104142">
                <a:moveTo>
                  <a:pt x="0" y="0"/>
                </a:moveTo>
                <a:lnTo>
                  <a:pt x="12104141" y="0"/>
                </a:lnTo>
                <a:lnTo>
                  <a:pt x="12104141" y="6717798"/>
                </a:lnTo>
                <a:lnTo>
                  <a:pt x="0" y="6717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7284" y="3731611"/>
            <a:ext cx="6328844" cy="7246768"/>
          </a:xfrm>
          <a:custGeom>
            <a:avLst/>
            <a:gdLst/>
            <a:ahLst/>
            <a:cxnLst/>
            <a:rect r="r" b="b" t="t" l="l"/>
            <a:pathLst>
              <a:path h="7246768" w="6328844">
                <a:moveTo>
                  <a:pt x="0" y="0"/>
                </a:moveTo>
                <a:lnTo>
                  <a:pt x="6328844" y="0"/>
                </a:lnTo>
                <a:lnTo>
                  <a:pt x="6328844" y="7246767"/>
                </a:lnTo>
                <a:lnTo>
                  <a:pt x="0" y="7246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997067" y="3731611"/>
            <a:ext cx="7042649" cy="7715262"/>
          </a:xfrm>
          <a:custGeom>
            <a:avLst/>
            <a:gdLst/>
            <a:ahLst/>
            <a:cxnLst/>
            <a:rect r="r" b="b" t="t" l="l"/>
            <a:pathLst>
              <a:path h="7715262" w="7042649">
                <a:moveTo>
                  <a:pt x="7042649" y="0"/>
                </a:moveTo>
                <a:lnTo>
                  <a:pt x="0" y="0"/>
                </a:lnTo>
                <a:lnTo>
                  <a:pt x="0" y="7715261"/>
                </a:lnTo>
                <a:lnTo>
                  <a:pt x="7042649" y="7715261"/>
                </a:lnTo>
                <a:lnTo>
                  <a:pt x="7042649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31163" y="2262614"/>
            <a:ext cx="9825673" cy="332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6"/>
              </a:lnSpc>
            </a:pPr>
            <a:r>
              <a:rPr lang="en-US" sz="7151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DISCORD DEVELOPER PLATFORM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199024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3628" y="3644305"/>
            <a:ext cx="11429228" cy="1823897"/>
            <a:chOff x="0" y="0"/>
            <a:chExt cx="3010167" cy="4803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0167" cy="480368"/>
            </a:xfrm>
            <a:custGeom>
              <a:avLst/>
              <a:gdLst/>
              <a:ahLst/>
              <a:cxnLst/>
              <a:rect r="r" b="b" t="t" l="l"/>
              <a:pathLst>
                <a:path h="480368" w="3010167">
                  <a:moveTo>
                    <a:pt x="0" y="0"/>
                  </a:moveTo>
                  <a:lnTo>
                    <a:pt x="3010167" y="0"/>
                  </a:lnTo>
                  <a:lnTo>
                    <a:pt x="3010167" y="480368"/>
                  </a:lnTo>
                  <a:lnTo>
                    <a:pt x="0" y="480368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010167" cy="508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825994">
            <a:off x="14274163" y="1439523"/>
            <a:ext cx="6104738" cy="2666226"/>
          </a:xfrm>
          <a:custGeom>
            <a:avLst/>
            <a:gdLst/>
            <a:ahLst/>
            <a:cxnLst/>
            <a:rect r="r" b="b" t="t" l="l"/>
            <a:pathLst>
              <a:path h="2666226" w="6104738">
                <a:moveTo>
                  <a:pt x="6104739" y="0"/>
                </a:moveTo>
                <a:lnTo>
                  <a:pt x="0" y="0"/>
                </a:lnTo>
                <a:lnTo>
                  <a:pt x="0" y="2666226"/>
                </a:lnTo>
                <a:lnTo>
                  <a:pt x="6104739" y="2666226"/>
                </a:lnTo>
                <a:lnTo>
                  <a:pt x="610473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5298" y="641790"/>
            <a:ext cx="10114277" cy="276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DISCORD DEVELOPER PLATFORM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424943">
            <a:off x="13072863" y="4768242"/>
            <a:ext cx="4343065" cy="4972975"/>
          </a:xfrm>
          <a:custGeom>
            <a:avLst/>
            <a:gdLst/>
            <a:ahLst/>
            <a:cxnLst/>
            <a:rect r="r" b="b" t="t" l="l"/>
            <a:pathLst>
              <a:path h="4972975" w="4343065">
                <a:moveTo>
                  <a:pt x="4343065" y="0"/>
                </a:moveTo>
                <a:lnTo>
                  <a:pt x="0" y="0"/>
                </a:lnTo>
                <a:lnTo>
                  <a:pt x="0" y="4972975"/>
                </a:lnTo>
                <a:lnTo>
                  <a:pt x="4343065" y="4972975"/>
                </a:lnTo>
                <a:lnTo>
                  <a:pt x="434306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53628" y="5706327"/>
            <a:ext cx="11429228" cy="3846666"/>
            <a:chOff x="0" y="0"/>
            <a:chExt cx="3010167" cy="10131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10167" cy="1013114"/>
            </a:xfrm>
            <a:custGeom>
              <a:avLst/>
              <a:gdLst/>
              <a:ahLst/>
              <a:cxnLst/>
              <a:rect r="r" b="b" t="t" l="l"/>
              <a:pathLst>
                <a:path h="1013114" w="3010167">
                  <a:moveTo>
                    <a:pt x="0" y="0"/>
                  </a:moveTo>
                  <a:lnTo>
                    <a:pt x="3010167" y="0"/>
                  </a:lnTo>
                  <a:lnTo>
                    <a:pt x="3010167" y="1013114"/>
                  </a:lnTo>
                  <a:lnTo>
                    <a:pt x="0" y="1013114"/>
                  </a:lnTo>
                  <a:close/>
                </a:path>
              </a:pathLst>
            </a:custGeom>
            <a:solidFill>
              <a:srgbClr val="743A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3010167" cy="1041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4054" y="3728261"/>
            <a:ext cx="10888377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DO STWORZENIA NOWEGO BOTA POTRZEBNE JEST KONTO W USŁUDZE DISCORD, KTÓRE POZWALA NA ZALOGOWANIE SIĘ DO </a:t>
            </a:r>
            <a:r>
              <a:rPr lang="en-US" b="true" sz="2199">
                <a:solidFill>
                  <a:srgbClr val="FFFFFF"/>
                </a:solidFill>
                <a:latin typeface="TT Autonomous Bold"/>
                <a:ea typeface="TT Autonomous Bold"/>
                <a:cs typeface="TT Autonomous Bold"/>
                <a:sym typeface="TT Autonomous Bold"/>
              </a:rPr>
              <a:t>DISCORD DEVELOPER PORTAL</a:t>
            </a:r>
            <a:r>
              <a:rPr lang="en-US" sz="2199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 — PANELU DLA DEWELOPERÓW.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4054" y="5877732"/>
            <a:ext cx="10888377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Z POZIOMU TEGO PANELU MOŻNA M.IN.: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TWORZYĆ I KONFIGUROWAĆ APLIKACJE DISCORDOWE, W TYM BOTY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ZARZĄDZAĆ ICH UPRAWNIENIAMI ORAZ GENEROWAĆ TOKENY DOSTĘPU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PRZEPROWADZIĆ INTEGRACJĘ Z OAUTH2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UZYSKAĆ DOSTĘP DO DOKUMENTACJI I NARZĘDZI NIEZBĘDNYCH DO DALSZEGO ROZWOJU I WDRAŻANIA BOTA NA SERWERY.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4877" y="2511456"/>
            <a:ext cx="16355985" cy="6746844"/>
          </a:xfrm>
          <a:custGeom>
            <a:avLst/>
            <a:gdLst/>
            <a:ahLst/>
            <a:cxnLst/>
            <a:rect r="r" b="b" t="t" l="l"/>
            <a:pathLst>
              <a:path h="6746844" w="16355985">
                <a:moveTo>
                  <a:pt x="0" y="0"/>
                </a:moveTo>
                <a:lnTo>
                  <a:pt x="16355984" y="0"/>
                </a:lnTo>
                <a:lnTo>
                  <a:pt x="16355984" y="6746844"/>
                </a:lnTo>
                <a:lnTo>
                  <a:pt x="0" y="6746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4877" y="281524"/>
            <a:ext cx="12581424" cy="182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KROK 1. </a:t>
            </a:r>
          </a:p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STWORZENIE APLIKACJI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4877" y="2181826"/>
            <a:ext cx="15284830" cy="7755166"/>
          </a:xfrm>
          <a:custGeom>
            <a:avLst/>
            <a:gdLst/>
            <a:ahLst/>
            <a:cxnLst/>
            <a:rect r="r" b="b" t="t" l="l"/>
            <a:pathLst>
              <a:path h="7755166" w="15284830">
                <a:moveTo>
                  <a:pt x="0" y="0"/>
                </a:moveTo>
                <a:lnTo>
                  <a:pt x="15284830" y="0"/>
                </a:lnTo>
                <a:lnTo>
                  <a:pt x="15284830" y="7755167"/>
                </a:lnTo>
                <a:lnTo>
                  <a:pt x="0" y="77551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815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4877" y="281524"/>
            <a:ext cx="12581424" cy="182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KROK 2. </a:t>
            </a:r>
          </a:p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UZYSKANIE TOKENU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4877" y="2155954"/>
            <a:ext cx="14941457" cy="7806911"/>
          </a:xfrm>
          <a:custGeom>
            <a:avLst/>
            <a:gdLst/>
            <a:ahLst/>
            <a:cxnLst/>
            <a:rect r="r" b="b" t="t" l="l"/>
            <a:pathLst>
              <a:path h="7806911" w="14941457">
                <a:moveTo>
                  <a:pt x="0" y="0"/>
                </a:moveTo>
                <a:lnTo>
                  <a:pt x="14941457" y="0"/>
                </a:lnTo>
                <a:lnTo>
                  <a:pt x="14941457" y="7806911"/>
                </a:lnTo>
                <a:lnTo>
                  <a:pt x="0" y="7806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4877" y="281524"/>
            <a:ext cx="15984423" cy="182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KROK 3. </a:t>
            </a:r>
          </a:p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DODANIE APLIKACJI NA SERWER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9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541" y="124061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7"/>
                </a:lnTo>
                <a:lnTo>
                  <a:pt x="0" y="963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723" y="7821256"/>
            <a:ext cx="19567836" cy="7386858"/>
          </a:xfrm>
          <a:custGeom>
            <a:avLst/>
            <a:gdLst/>
            <a:ahLst/>
            <a:cxnLst/>
            <a:rect r="r" b="b" t="t" l="l"/>
            <a:pathLst>
              <a:path h="7386858" w="19567836">
                <a:moveTo>
                  <a:pt x="0" y="0"/>
                </a:moveTo>
                <a:lnTo>
                  <a:pt x="19567836" y="0"/>
                </a:lnTo>
                <a:lnTo>
                  <a:pt x="19567836" y="7386858"/>
                </a:lnTo>
                <a:lnTo>
                  <a:pt x="0" y="7386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6017" y="-5443441"/>
            <a:ext cx="9637596" cy="9637596"/>
          </a:xfrm>
          <a:custGeom>
            <a:avLst/>
            <a:gdLst/>
            <a:ahLst/>
            <a:cxnLst/>
            <a:rect r="r" b="b" t="t" l="l"/>
            <a:pathLst>
              <a:path h="9637596" w="9637596">
                <a:moveTo>
                  <a:pt x="0" y="0"/>
                </a:moveTo>
                <a:lnTo>
                  <a:pt x="9637596" y="0"/>
                </a:lnTo>
                <a:lnTo>
                  <a:pt x="9637596" y="9637596"/>
                </a:lnTo>
                <a:lnTo>
                  <a:pt x="0" y="963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0188">
            <a:off x="15303250" y="4766154"/>
            <a:ext cx="6912272" cy="5931424"/>
          </a:xfrm>
          <a:custGeom>
            <a:avLst/>
            <a:gdLst/>
            <a:ahLst/>
            <a:cxnLst/>
            <a:rect r="r" b="b" t="t" l="l"/>
            <a:pathLst>
              <a:path h="5931424" w="6912272">
                <a:moveTo>
                  <a:pt x="0" y="0"/>
                </a:moveTo>
                <a:lnTo>
                  <a:pt x="6912272" y="0"/>
                </a:lnTo>
                <a:lnTo>
                  <a:pt x="6912272" y="5931424"/>
                </a:lnTo>
                <a:lnTo>
                  <a:pt x="0" y="593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920133">
            <a:off x="-299946" y="-1714325"/>
            <a:ext cx="6393249" cy="5486050"/>
          </a:xfrm>
          <a:custGeom>
            <a:avLst/>
            <a:gdLst/>
            <a:ahLst/>
            <a:cxnLst/>
            <a:rect r="r" b="b" t="t" l="l"/>
            <a:pathLst>
              <a:path h="5486050" w="6393249">
                <a:moveTo>
                  <a:pt x="0" y="5486050"/>
                </a:moveTo>
                <a:lnTo>
                  <a:pt x="6393249" y="5486050"/>
                </a:lnTo>
                <a:lnTo>
                  <a:pt x="6393249" y="0"/>
                </a:lnTo>
                <a:lnTo>
                  <a:pt x="0" y="0"/>
                </a:lnTo>
                <a:lnTo>
                  <a:pt x="0" y="54860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920133">
            <a:off x="6473111" y="-3984788"/>
            <a:ext cx="7824235" cy="6713981"/>
          </a:xfrm>
          <a:custGeom>
            <a:avLst/>
            <a:gdLst/>
            <a:ahLst/>
            <a:cxnLst/>
            <a:rect r="r" b="b" t="t" l="l"/>
            <a:pathLst>
              <a:path h="6713981" w="7824235">
                <a:moveTo>
                  <a:pt x="0" y="6713980"/>
                </a:moveTo>
                <a:lnTo>
                  <a:pt x="7824235" y="6713980"/>
                </a:lnTo>
                <a:lnTo>
                  <a:pt x="7824235" y="0"/>
                </a:lnTo>
                <a:lnTo>
                  <a:pt x="0" y="0"/>
                </a:lnTo>
                <a:lnTo>
                  <a:pt x="0" y="6713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4877" y="2104449"/>
            <a:ext cx="14242576" cy="7922433"/>
          </a:xfrm>
          <a:custGeom>
            <a:avLst/>
            <a:gdLst/>
            <a:ahLst/>
            <a:cxnLst/>
            <a:rect r="r" b="b" t="t" l="l"/>
            <a:pathLst>
              <a:path h="7922433" w="14242576">
                <a:moveTo>
                  <a:pt x="0" y="0"/>
                </a:moveTo>
                <a:lnTo>
                  <a:pt x="14242575" y="0"/>
                </a:lnTo>
                <a:lnTo>
                  <a:pt x="14242575" y="7922433"/>
                </a:lnTo>
                <a:lnTo>
                  <a:pt x="0" y="7922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4877" y="281524"/>
            <a:ext cx="16300027" cy="182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KROK 3 CD. </a:t>
            </a:r>
          </a:p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5">
                <a:solidFill>
                  <a:srgbClr val="EED3FF"/>
                </a:solidFill>
                <a:latin typeface="TT Autonomous"/>
                <a:ea typeface="TT Autonomous"/>
                <a:cs typeface="TT Autonomous"/>
                <a:sym typeface="TT Autonomous"/>
              </a:rPr>
              <a:t>DODANIE APLIKACJI NA SERWER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DAGqU0wQXCo</dc:identifier>
  <dcterms:modified xsi:type="dcterms:W3CDTF">2011-08-01T06:04:30Z</dcterms:modified>
  <cp:revision>1</cp:revision>
  <dc:title>DRAWMASTER - Discord bot</dc:title>
</cp:coreProperties>
</file>